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Huize P.R. Derks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Ruinerwold · 7961 NN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63547899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Huize P.R. Derks is actief in Verpleging, Verzorging &amp; Thuiszorg. In boekjaar 2023 rapporteerde de organisatie een omzet van €1.2 mln met een EBITDA-marge van -12.5%. De entiteit heeft een volledige rapportage-historie over 3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-12.5%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-146.4%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-12.5%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-146.4%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217.0%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Huize P.R. Derks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2026-04-17T23:57:51Z</dcterms:created>
  <dcterms:modified xsi:type="dcterms:W3CDTF">2026-04-17T23:57:51Z</dcterms:modified>
</cp:coreProperties>
</file>