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FRONTO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Zevenbergen · 4761 RA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63546434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FRONTO B.V.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-19.6%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-19.6%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455.5%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-342.1%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-3.85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FRONTO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2026-04-18T01:47:02Z</dcterms:created>
  <dcterms:modified xsi:type="dcterms:W3CDTF">2026-04-18T01:47:02Z</dcterms:modified>
</cp:coreProperties>
</file>