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Leyhoeve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Oisterwijk · 5061KB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63484900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Leyhoeve Zorg B.V. is actief in Verpleging, Verzorging &amp; Thuiszorg.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2.1% (in het onderste kwartiel). Leverage ratio (langlopende schuld / EBITDA): -1.60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5.8% per jaar over 2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Leyhoeve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2026-06-17T14:06:24Z</dcterms:created>
  <dcterms:modified xsi:type="dcterms:W3CDTF">2026-06-17T14:06:24Z</dcterms:modified>
</cp:coreProperties>
</file>