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Leyhoeve Zorg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Oisterwijk · 5061KB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63484900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Leyhoeve Zorg B.V. is actief in Verpleging, Verzorging &amp; Thuiszorg. In boekjaar 2024 rapporteerde de organisatie een omzet van —.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EBITDA-marge: —. Onvoldoende peer-data voor directe benchmarking.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2.1% (in het onderste kwartiel). Leverage ratio (langlopende schuld / EBITDA): -1.60 (in het onderste kwartiel).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5.8% per jaar over 2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€-575k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€-336k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€-510k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€-249k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€-988k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-14.5%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€-478k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€-262k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€878k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-13.50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-1.60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-1.60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Leyhoeve Zorg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2026-10-16T12:23:48Z</dcterms:created>
  <dcterms:modified xsi:type="dcterms:W3CDTF">2026-10-16T12:23:48Z</dcterms:modified>
</cp:coreProperties>
</file>