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RondomZorg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8921 EZ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63353350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RondomZorg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55.7%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15120.1%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-22280.2%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46214.8%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RondomZorg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2026-04-18T02:11:18Z</dcterms:created>
  <dcterms:modified xsi:type="dcterms:W3CDTF">2026-04-18T02:11:18Z</dcterms:modified>
</cp:coreProperties>
</file>