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Netwerk Psychologen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Nieuwehorne · 8414 LZ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63136627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Netwerk Psychologen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Netwerk Psychologen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2026-04-18T03:38:16Z</dcterms:created>
  <dcterms:modified xsi:type="dcterms:W3CDTF">2026-04-18T03:38:16Z</dcterms:modified>
</cp:coreProperties>
</file>