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TSN Verzorging &amp; Verpleging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8025AZ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63048159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TSN Verzorging &amp; Verpleging B.V. is actief in Verpleging, Verzorging &amp; Thuiszorg. In boekjaar 2024 rapporteerde de organisatie een omzet van €62.4 mln met een EBITDA-marge van 0.3%.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€62.4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-18.8%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0.3%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-18.8%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5.9% per jaar over 4 boekjaren. 3Y CAGR: 7.3%.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TSN Verzorging &amp; Verpleging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2026-04-18T01:43:32Z</dcterms:created>
  <dcterms:modified xsi:type="dcterms:W3CDTF">2026-04-18T01:43:32Z</dcterms:modified>
</cp:coreProperties>
</file>