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TSN Verzorging &amp; Verpleging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Zwolle · 8025AZ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63048159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TSN Verzorging &amp; Verpleging B.V. is actief in Verpleging, Verzorging &amp; Thuiszorg. In boekjaar 2024 rapporteerde de organisatie een omzet van €62.4 mln met een EBITDA-marge van 0.3%.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€62.4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0.3%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-18.8%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0.3% ligt in het onderste kwartiel van de peer group (mediaan 7.3%, n=299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-18.8% (in het onderste kwartiel). Leverage ratio (langlopende schuld / EBITDA): 0.00 (boven de mediaan).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2.1%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€-65k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€901k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-4.4%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€775k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€760k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€834k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-18.6%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-58.2%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-21.6%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-18.8%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806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-4.6%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-18.8%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TSN Verzorging &amp; Verpleging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2026-08-17T15:24:37Z</dcterms:created>
  <dcterms:modified xsi:type="dcterms:W3CDTF">2026-08-17T15:24:37Z</dcterms:modified>
</cp:coreProperties>
</file>