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TSN Woonzorg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8025AZ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63047985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TSN Woonzorg B.V. is actief in Verpleging, Verzorging &amp; Thuiszorg. In boekjaar 2024 rapporteerde de organisatie een omzet van €33.7 mln met een EBITDA-marge van 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€33.7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73.9%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10.4%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TSN Woonzorg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2026-06-17T16:04:23Z</dcterms:created>
  <dcterms:modified xsi:type="dcterms:W3CDTF">2026-06-17T16:04:23Z</dcterms:modified>
</cp:coreProperties>
</file>