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Esila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3023EP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62984594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Esila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80.6%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40.8%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-594.4%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Esila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2026-04-18T02:13:45Z</dcterms:created>
  <dcterms:modified xsi:type="dcterms:W3CDTF">2026-04-18T02:13:45Z</dcterms:modified>
</cp:coreProperties>
</file>