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Senior Support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Driebergen-Rijsenburg · 3971AM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62963023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Support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Senior Support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2026-04-18T02:10:44Z</dcterms:created>
  <dcterms:modified xsi:type="dcterms:W3CDTF">2026-04-18T02:10:44Z</dcterms:modified>
</cp:coreProperties>
</file>