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Vitadent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3044 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62687034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Vitadent B.V. is actief in Eerstelijnszorg. In boekjaar 2024 rapporteerde de organisatie een omzet van €21.0 mln met een EBITDA-marge van 19.1%.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19.1%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76.0%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Vitadent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2026-04-18T02:14:14Z</dcterms:created>
  <dcterms:modified xsi:type="dcterms:W3CDTF">2026-04-18T02:14:14Z</dcterms:modified>
</cp:coreProperties>
</file>