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Acibadem International Medical 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1043 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62665618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Acibadem International Medical Center B.V. is actief in Ziekenhuizen &amp; MSZ. In boekjaar 2024 rapporteerde de organisatie een omzet van €58.7 mln met een EBITDA-marge van 16.3%.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16.3%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52.6% (boven de mediaan). Leverage ratio (langlopende schuld / EBITDA): 0.31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Acibadem International Medical 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2026-06-17T15:07:31Z</dcterms:created>
  <dcterms:modified xsi:type="dcterms:W3CDTF">2026-06-17T15:07:31Z</dcterms:modified>
</cp:coreProperties>
</file>