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Korian Zorg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Arnhem · 6842CT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62552007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Korian Zorg B.V. is actief in Verpleging, Verzorging &amp; Thuiszorg. In boekjaar 2024 rapporteerde de organisatie een omzet van €106.4 mln met een EBITDA-marge van 3.3%.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€106.4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3.3%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33.1%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3.3% ligt in het onderste kwartiel van de peer group (mediaan 7.3%, n=299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33.1% (onder de mediaan). Leverage ratio (langlopende schuld / EBITDA): 0.00 (boven de mediaan).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19.5%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€-363k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€780k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€-576k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26.6%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872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26.0%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Korian Zorg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2026-08-17T16:47:48Z</dcterms:created>
  <dcterms:modified xsi:type="dcterms:W3CDTF">2026-08-17T16:47:48Z</dcterms:modified>
</cp:coreProperties>
</file>