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Zorgapotheek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OVERIG — Overig / Ondersteunend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Bleiswijk · 2665 LB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62512013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Zorgapotheek B.V. is actief in Overig / Ondersteunend. In boekjaar 2024 rapporteerde de organisatie een omzet van €29.1 mln met een EBITDA-marge van 6.0%.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€29.1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32.3%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6.0% ligt in het bovenste kwartiel van de peer group (mediaan 3.0%, n=8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32.3% (onder de mediaan). Leverage ratio (langlopende schuld / EBITDA): 0.00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OVERIG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4612.1%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Zorgapotheek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2026-06-17T16:27:58Z</dcterms:created>
  <dcterms:modified xsi:type="dcterms:W3CDTF">2026-06-17T16:27:58Z</dcterms:modified>
</cp:coreProperties>
</file>