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WAUW Speciaal voor jou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Venray · 5802 BH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62467646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WAUW Speciaal voor jou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-40.1% (in het onderste kwartiel). Leverage ratio (langlopende schuld / EBITDA): 0.57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WAUW Speciaal voor jou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2026-04-18T01:40:25Z</dcterms:created>
  <dcterms:modified xsi:type="dcterms:W3CDTF">2026-04-18T01:40:25Z</dcterms:modified>
</cp:coreProperties>
</file>