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Sionsberg Netwerk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Dokkum · 9101DC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62414259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Sionsberg Netwerk Ziekenhuis is actief in Ziekenhuizen &amp; MSZ. In boekjaar 2024 rapporteerde de organisatie een omzet van €38.3 mln met een EBITDA-marge van 1.7%.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1.7%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-8.2% (in het onderste kwartiel). Leverage ratio (langlopende schuld / EBITDA): 0.67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76.0% per jaar over 4 boekjaren. 3Y CAGR: 66.5%.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Sionsberg Netwerk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2026-04-18T01:46:55Z</dcterms:created>
  <dcterms:modified xsi:type="dcterms:W3CDTF">2026-04-18T01:46:55Z</dcterms:modified>
</cp:coreProperties>
</file>