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Zuyderland Medisch Centrum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Heerlen · 6419 PC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62375644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Zuyderland Medisch Centrum is actief in Ziekenhuizen &amp; MSZ. In boekjaar 2024 rapporteerde de organisatie een omzet van €786.7 mln met een EBITDA-marge van 9.2%.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€786.7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23.3%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9.2%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23.3% (onder de mediaan). Leverage ratio (langlopende schuld / EBITDA): 3.14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3.8%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7574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Zuyderland Medisch Centrum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2026-08-17T15:15:26Z</dcterms:created>
  <dcterms:modified xsi:type="dcterms:W3CDTF">2026-08-17T15:15:26Z</dcterms:modified>
</cp:coreProperties>
</file>