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Bravis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Roosendaal · 4708AE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62350080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Bravis ziekenhuis is actief in Ziekenhuizen &amp; MSZ. In boekjaar 2024 rapporteerde de organisatie een omzet van €383.3 mln met een EBITDA-marge van 9.4%.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€383.3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9.4%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43.6% (boven de mediaan). Leverage ratio (langlopende schuld / EBITDA): 1.64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Bravis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2026-08-17T15:16:43Z</dcterms:created>
  <dcterms:modified xsi:type="dcterms:W3CDTF">2026-08-17T15:16:43Z</dcterms:modified>
</cp:coreProperties>
</file>