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Bravis ziekenhuis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ZKH — Ziekenhuizen &amp; MSZ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Roosendaal · 4708AE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62350080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Bravis ziekenhuis is actief in Ziekenhuizen &amp; MSZ. In boekjaar 2024 rapporteerde de organisatie een omzet van €383.3 mln met een EBITDA-marge van 9.4%.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€383.3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9.4%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43.6%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9.4% ligt boven de mediaan van de peer group (mediaan 7.6%, n=194 peers). In lijn met, maar boven de mediaan — stabiele performer.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43.6% (boven de mediaan). Leverage ratio (langlopende schuld / EBITDA): 1.64 (in het bovenste kwartiel).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4.5% per jaar over 3 boekjaren.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€336.1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€347.9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€366.2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€383.3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€38.6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€157.4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€40.4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€59.3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€73.4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€84.3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€95.0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€106.2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€118.1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€84.0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€74.3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€66.4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€59.0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€102.9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€90.3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€93.0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€93.7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31.1%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36.6%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43.6%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2.34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2.05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1.72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1.64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ZKH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43.6%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1.64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34.4%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Bravis ziekenhuis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2026-06-17T15:07:32Z</dcterms:created>
  <dcterms:modified xsi:type="dcterms:W3CDTF">2026-06-17T15:07:32Z</dcterms:modified>
</cp:coreProperties>
</file>