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Jeugd GGZ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Deventer · 7416 SB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62303597 · Boekjaren 2022–2024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Jeugd GGZ is actief in Geestelijke Gezondheidszorg. In boekjaar 2024 rapporteerde de organisatie een omzet van €1.3 mln met een EBITDA-marge van -102.4%. De entiteit heeft een volledige rapportage-historie over 3 boekjaren (2022–2024).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€1.3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-102.4%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-110.1%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-102.4% ligt in het onderste kwartiel van de peer group (mediaan 6.0%, n=136 peers). Operationele zwakte is opvallend — potentiële turnaround- of carve-out kandidaat.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-110.1% (in het onderste kwartiel). Leverage ratio (langlopende schuld / EBITDA): 0.00 (boven de mediaan).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-36.1% per jaar over 2 boekjaren.  Krimp in omzet — onderzoek naar onderliggende oorzaken (volume, tariefdruk, afslanking).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2621280"/>
                <a:gridCol w="2621280"/>
                <a:gridCol w="262128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-11.0%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-156.6%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-102.4%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€525k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€-5.6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€-7.0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-193.8%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-240.7%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-110.1%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-93.8%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-102.4%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-110.1%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125.6%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1011.8%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Jeugd GGZ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2026-04-17T22:20:36Z</dcterms:created>
  <dcterms:modified xsi:type="dcterms:W3CDTF">2026-04-17T22:20:36Z</dcterms:modified>
</cp:coreProperties>
</file>