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Coöperatie Medisch Specialistisch Bedrijf in het BovenIJ Ziekenhuis te Amsterdam U.A.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Amsterdam · 1034CS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62273531 · Boekjaren 2024–2024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Coöperatie Medisch Specialistisch Bedrijf in het BovenIJ Ziekenhuis te Amsterdam U.A. is actief in Ziekenhuizen &amp; MSZ. In boekjaar 2024 rapporteerde de organisatie een omzet van €24.0 mln met een EBITDA-marge van 0.7%. Rapportage-historie omvat 1 boekjaar.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€24.0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0.7%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7.2%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0.7% ligt in het onderste kwartiel van de peer group (mediaan 7.6%, n=194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7.2% (onder de mediaan). Leverage ratio (langlopende schuld / EBITDA): 0.00 (boven de mediaan).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Onvoldoende tijdreeks-data voor groeitrend-analyse.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786384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€673k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Coöperatie Medisch Specialistisch Bedrijf in het BovenIJ Ziekenhuis te Amsterdam U.A.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2026-08-17T15:24:36Z</dcterms:created>
  <dcterms:modified xsi:type="dcterms:W3CDTF">2026-08-17T15:24:36Z</dcterms:modified>
</cp:coreProperties>
</file>