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Specialistisch Bedrijf in het BovenIJ Ziekenhuis te Amsterdam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1034CS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62273531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Specialistisch Bedrijf in het BovenIJ Ziekenhuis te Amsterdam U.A. is actief in Ziekenhuizen &amp; MSZ. In boekjaar 2024 rapporteerde de organisatie een omzet van €24.0 mln met een EBITDA-marge van 0.7%.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0.7%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Specialistisch Bedrijf in het BovenIJ Ziekenhuis te Amsterdam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2026-04-18T01:43:29Z</dcterms:created>
  <dcterms:modified xsi:type="dcterms:W3CDTF">2026-04-18T01:43:29Z</dcterms:modified>
</cp:coreProperties>
</file>