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 Bossche Specialisten Coöperatie U.A.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ZKH — Ziekenhuizen &amp; MSZ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s-Hertogenbosch · 5223 GZ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62272624 · Boekjaren 2024–2024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Bossche Specialisten Coöperatie U.A. is actief in Ziekenhuizen &amp; MSZ. In boekjaar 2024 rapporteerde de organisatie een omzet van €69.2 mln met een EBITDA-marge van 0.2%. Rapportage-historie omvat 1 boekjaar.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€69.2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0.2%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9.6%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0.2% ligt in het onderste kwartiel van de peer group (mediaan 7.6%, n=194 peers). Operationele zwakte is opvallend — potentiële turnaround- of carve-out kandidaat.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9.6% (onder de mediaan). Leverage ratio (langlopende schuld / EBITDA): 0.00 (boven de mediaan). Beperkte balance-sheet flexibiliteit — refinanciering of herstructurering kan strategische optie zijn.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Onvoldoende tijdreeks-data voor groeitrend-analyse.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786384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€69.2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ZKH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743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De Bossche Specialisten Coöperatie U.A.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2026-10-16T13:29:47Z</dcterms:created>
  <dcterms:modified xsi:type="dcterms:W3CDTF">2026-10-16T13:29:47Z</dcterms:modified>
</cp:coreProperties>
</file>