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Bossche Specialisten Coöperatie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5223 GZ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62272624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Bossche Specialisten Coöperatie U.A. is actief in Ziekenhuizen &amp; MSZ. In boekjaar 2024 rapporteerde de organisatie een omzet van €69.2 mln met een EBITDA-marge van 0.2%.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€69.2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0.2%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9.6%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Bossche Specialisten Coöperatie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2026-06-17T15:09:46Z</dcterms:created>
  <dcterms:modified xsi:type="dcterms:W3CDTF">2026-06-17T15:09:46Z</dcterms:modified>
</cp:coreProperties>
</file>