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Medisch Specialistisch Bedrijf St. Anna Zorggroep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Geldrop · 5664 EH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62249347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Medisch Specialistisch Bedrijf St. Anna Zorggroep U.A. is actief in Ziekenhuizen &amp; MSZ. In boekjaar 2024 rapporteerde de organisatie een omzet van €30.2 mln met een EBITDA-marge van 0.7%.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€30.2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0.7%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1.5%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8223.5%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Medisch Specialistisch Bedrijf St. Anna Zorggroep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2026-06-17T15:07:31Z</dcterms:created>
  <dcterms:modified xsi:type="dcterms:W3CDTF">2026-06-17T15:07:31Z</dcterms:modified>
</cp:coreProperties>
</file>