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Coöperatie Medisch Specialistisch Bedrijf St. Anna Zorggroep U.A.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ZKH — Ziekenhuizen &amp; MSZ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Geldrop · 5664 EH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62249347 · Boekjaren 2024–2024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Coöperatie Medisch Specialistisch Bedrijf St. Anna Zorggroep U.A. is actief in Ziekenhuizen &amp; MSZ. In boekjaar 2024 rapporteerde de organisatie een omzet van €30.2 mln met een EBITDA-marge van 0.7%. Rapportage-historie omvat 1 boekjaar.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€30.2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0.7%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1.5%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0.7% ligt in het onderste kwartiel van de peer group (mediaan 7.6%, n=194 peers). Operationele zwakte is opvallend — potentiële turnaround- of carve-out kandidaat.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1.5% (in het onderste kwartiel). Leverage ratio (langlopende schuld / EBITDA): 0.00 (boven de mediaan). Beperkte balance-sheet flexibiliteit — refinanciering of herstructurering kan strategische optie zijn.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Onvoldoende tijdreeks-data voor groeitrend-analyse.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786384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€30.2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€215k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€215k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€222k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€163k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ZKH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194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32.4%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60.4%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743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1.23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512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35.7%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42.9%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8223.5%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188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152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Coöperatie Medisch Specialistisch Bedrijf St. Anna Zorggroep U.A.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2026-08-17T15:16:43Z</dcterms:created>
  <dcterms:modified xsi:type="dcterms:W3CDTF">2026-08-17T15:16:43Z</dcterms:modified>
</cp:coreProperties>
</file>