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4mb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4707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62202065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4mb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29.9%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46.6%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4mb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2026-04-18T02:22:51Z</dcterms:created>
  <dcterms:modified xsi:type="dcterms:W3CDTF">2026-04-18T02:22:51Z</dcterms:modified>
</cp:coreProperties>
</file>