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Medische Staf St Jansdal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Harderwijk · 3844 DG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62150413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Medische Staf St Jansdal U.A. is actief in Ziekenhuizen &amp; MSZ. In boekjaar 2024 rapporteerde de organisatie een omzet van €31.4 mln met een EBITDA-marge van -0.2%.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11.5%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Medische Staf St Jansdal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2026-04-18T01:42:07Z</dcterms:created>
  <dcterms:modified xsi:type="dcterms:W3CDTF">2026-04-18T01:42:07Z</dcterms:modified>
</cp:coreProperties>
</file>