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Coöperatie Medische Staf St Jansdal U.A.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Harderwijk · 3844 DG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62150413 · Boekjaren 2024–2024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Coöperatie Medische Staf St Jansdal U.A. is actief in Ziekenhuizen &amp; MSZ. In boekjaar 2024 rapporteerde de organisatie een omzet van €31.4 mln met een EBITDA-marge van -0.2%. Rapportage-historie omvat 1 boekjaar.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€31.4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-0.2%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-0.2% ligt in het onderste kwartiel van de peer group (mediaan 7.6%, n=194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11.5% (onder de mediaan).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Onvoldoende tijdreeks-data voor groeitrend-analyse.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786384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€980k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5427.3%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Coöperatie Medische Staf St Jansdal U.A.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2026-08-17T15:22:33Z</dcterms:created>
  <dcterms:modified xsi:type="dcterms:W3CDTF">2026-08-17T15:22:33Z</dcterms:modified>
</cp:coreProperties>
</file>