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Specialisten Gelderse Vallei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6716 RP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62107542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Specialisten Gelderse Vallei U.A. is actief in Ziekenhuizen &amp; MSZ. In boekjaar 2024 rapporteerde de organisatie een omzet van €44.7 mln met een EBITDA-marge van 1.0%.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Specialisten Gelderse Vallei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2026-04-18T01:46:54Z</dcterms:created>
  <dcterms:modified xsi:type="dcterms:W3CDTF">2026-04-18T01:46:54Z</dcterms:modified>
</cp:coreProperties>
</file>