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Coöperatief Medisch Specialistisch Bedrijf Sint Antonius Ziekenhuis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Nieuwegein · 3435 CM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62069349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Coöperatief Medisch Specialistisch Bedrijf Sint Antonius Ziekenhuis U.A. is actief in Ziekenhuizen &amp; MSZ. In boekjaar 2024 rapporteerde de organisatie een omzet van €114.2 mln met een EBITDA-marge van -0.0%.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€114.2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-0.0%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5.1%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Coöperatief Medisch Specialistisch Bedrijf Sint Antonius Ziekenhuis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2026-06-17T15:07:07Z</dcterms:created>
  <dcterms:modified xsi:type="dcterms:W3CDTF">2026-06-17T15:07:07Z</dcterms:modified>
</cp:coreProperties>
</file>