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impegno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Zoetermeer · 2719EK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62028707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impegno 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-136.3% (in het onderste kwartiel). Leverage ratio (langlopende schuld / EBITDA): 79.36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impegno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2026-04-17T23:56:57Z</dcterms:created>
  <dcterms:modified xsi:type="dcterms:W3CDTF">2026-04-17T23:56:57Z</dcterms:modified>
</cp:coreProperties>
</file>