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Fivoor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Poortugaal · 3176PD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61980080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Fivoor B.V. is actief in Geestelijke Gezondheidszorg. In boekjaar 2024 rapporteerde de organisatie een omzet van €227.1 mln met een EBITDA-marge van 13.1%.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€227.1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13.1%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75.3% (in het bovenste kwartiel). Leverage ratio (langlopende schuld / EBITDA): 0.24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34.1% per jaar over 4 boekjaren. 3Y CAGR: 37.0%.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Fivoor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2026-04-18T03:50:45Z</dcterms:created>
  <dcterms:modified xsi:type="dcterms:W3CDTF">2026-04-18T03:50:45Z</dcterms:modified>
</cp:coreProperties>
</file>