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Op-maat-gemaakt-1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Bilthoven · 3721 PC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61977624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Op-maat-gemaakt-1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42.7%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-100.0%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Op-maat-gemaakt-1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2026-04-18T03:50:44Z</dcterms:created>
  <dcterms:modified xsi:type="dcterms:W3CDTF">2026-04-18T03:50:44Z</dcterms:modified>
</cp:coreProperties>
</file>