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Wij Samen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Zegge · 4735 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61973459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Wij Samen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-70.8%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Wij Samen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2026-04-18T03:46:25Z</dcterms:created>
  <dcterms:modified xsi:type="dcterms:W3CDTF">2026-04-18T03:46:25Z</dcterms:modified>
</cp:coreProperties>
</file>