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Kraamzorg Zuid-Gelderland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Nijmegen · 6533AA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61839213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Kraamzorg Zuid-Gelderland B.V. is actief in Verpleging, Verzorging &amp; Thuiszorg. In boekjaar 2024 rapporteerde de organisatie een omzet van €6.2 mln met een EBITDA-marge van -5.4%.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-5.4%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-75.2% (in het onderste kwartiel). Leverage ratio (langlopende schuld / EBITDA): -1.75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67.5% over 71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Kraamzorg Zuid-Gelderland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2026-04-18T01:42:54Z</dcterms:created>
  <dcterms:modified xsi:type="dcterms:W3CDTF">2026-04-18T01:42:54Z</dcterms:modified>
</cp:coreProperties>
</file>