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Changes GGZ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Breda · 4834 MD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61649198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Changes GGZ is actief in Geestelijke Gezondheidszorg.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8.4%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68.7%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Changes GGZ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2026-08-17T14:06:16Z</dcterms:created>
  <dcterms:modified xsi:type="dcterms:W3CDTF">2026-08-17T14:06:16Z</dcterms:modified>
</cp:coreProperties>
</file>