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Changes Group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Breda · 4834 MD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61648515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Group B.V. is actief in Geestelijke Gezondheidszorg. In boekjaar 2024 rapporteerde de organisatie een omzet van €21.8 mln met een EBITDA-marge van 9.2%.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9.2%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75.5%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Changes Group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2026-10-16T15:19:28Z</dcterms:created>
  <dcterms:modified xsi:type="dcterms:W3CDTF">2026-10-16T15:19:28Z</dcterms:modified>
</cp:coreProperties>
</file>