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Changes Group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Breda · 4834 MD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61648515 · Boekjaren 2024–2024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Changes Group B.V. is actief in Geestelijke Gezondheidszorg. In boekjaar 2024 rapporteerde de organisatie een omzet van €21.8 mln met een EBITDA-marge van 9.2%. Rapportage-historie omvat 1 boekjaar.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€21.8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75.5%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9.2% ligt boven de mediaan van de peer group (mediaan 6.0%, n=136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75.5% (in het bovenste kwartiel).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Onvoldoende tijdreeks-data voor groeitrend-analyse.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78638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€850k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75.5%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Changes Group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2026-08-17T16:50:58Z</dcterms:created>
  <dcterms:modified xsi:type="dcterms:W3CDTF">2026-08-17T16:50:58Z</dcterms:modified>
</cp:coreProperties>
</file>