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Leven &amp; Zorg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1062DB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61473510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Leven &amp; Zorg GGZ B.V. is actief in Geestelijke Gezondheidszorg.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-12.4% (in het onderste kwartiel). Leverage ratio (langlopende schuld / EBITDA): -11.97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Leven &amp; Zorg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2026-04-18T03:34:21Z</dcterms:created>
  <dcterms:modified xsi:type="dcterms:W3CDTF">2026-04-18T03:34:21Z</dcterms:modified>
</cp:coreProperties>
</file>