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HappyNurse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2595BR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61354740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HappyNurse Thuiszorg B.V. is actief in Verpleging, Verzorging &amp; Thuiszorg. In boekjaar 2024 rapporteerde de organisatie een omzet van €23.6 mln met een EBITDA-marge van 6.6%.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6.6%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7.1% (in het onderste kwartiel). Leverage ratio (langlopende schuld / EBITDA): 1.15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16.9%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HappyNurse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2026-06-17T15:04:34Z</dcterms:created>
  <dcterms:modified xsi:type="dcterms:W3CDTF">2026-06-17T15:04:34Z</dcterms:modified>
</cp:coreProperties>
</file>