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Binnenste Buiten v.o.f.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Terhole · 4583 RW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61342475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Binnenste Buiten v.o.f.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35.5% (onder de mediaan). Leverage ratio (langlopende schuld / EBITDA): 3.01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-67.1%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Binnenste Buiten v.o.f.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2026-04-18T03:50:41Z</dcterms:created>
  <dcterms:modified xsi:type="dcterms:W3CDTF">2026-04-18T03:50:41Z</dcterms:modified>
</cp:coreProperties>
</file>