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S-Zorgt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8031 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61324884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S-Zorgt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23.0% (in het onderste kwartiel).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S-Zorgt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2026-04-18T03:47:48Z</dcterms:created>
  <dcterms:modified xsi:type="dcterms:W3CDTF">2026-04-18T03:47:48Z</dcterms:modified>
</cp:coreProperties>
</file>