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World Health Services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s-Gravenhage · 2531 AA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61268607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World Health Services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86.8%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86.8%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106.1%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-318.2%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-1852.0%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One World Health Services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2026-04-18T02:17:27Z</dcterms:created>
  <dcterms:modified xsi:type="dcterms:W3CDTF">2026-04-18T02:17:27Z</dcterms:modified>
</cp:coreProperties>
</file>