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Memphys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Leidschendam · 2266JZ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61116068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Memphys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-57.6%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-57.6% (in het onderste kwartiel). Leverage ratio (langlopende schuld / EBITDA): 10.86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11.8%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Memphys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2026-04-18T01:47:05Z</dcterms:created>
  <dcterms:modified xsi:type="dcterms:W3CDTF">2026-04-18T01:47:05Z</dcterms:modified>
</cp:coreProperties>
</file>