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Forte GGZ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Leeuwarden · 8914 BE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61058033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Forte GGZ B.V. is actief in Geestelijke Gezondheidszorg. In boekjaar 2024 rapporteerde de organisatie een omzet van €9.9 mln met een EBITDA-marge van 6.7%.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6.7%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21.2% (in het onderste kwartiel). Leverage ratio (langlopende schuld / EBITDA): 0.06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7.7% per jaar over 4 boekjaren. 3Y CAGR: 7.5%.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52.1% over 77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Forte GGZ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2026-04-18T01:47:37Z</dcterms:created>
  <dcterms:modified xsi:type="dcterms:W3CDTF">2026-04-18T01:47:37Z</dcterms:modified>
</cp:coreProperties>
</file>