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Wonen bij September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Woerden · 3447GK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61051020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Wonen bij September B.V. is actief in Verpleging, Verzorging &amp; Thuiszorg. In boekjaar 2024 rapporteerde de organisatie een omzet van €64.8 mln met een EBITDA-marge van -2.1%.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€64.8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-2.1%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23.9%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-2.1% ligt in het onderste kwartiel van de peer group (mediaan 7.3%, n=299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23.9% (onder de mediaan). Leverage ratio (langlopende schuld / EBITDA): -10.84 (in het onderste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52.5%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€-295k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-15.3%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€-792k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€946k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-19.2%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-39.5%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-38.26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88.77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-10.84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88.5%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-10.84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88.5%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Wonen bij September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2026-08-17T12:36:42Z</dcterms:created>
  <dcterms:modified xsi:type="dcterms:W3CDTF">2026-08-17T12:36:42Z</dcterms:modified>
</cp:coreProperties>
</file>