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Wonen bij September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Woerden · 3447GK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61051020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Wonen bij September B.V. is actief in Verpleging, Verzorging &amp; Thuiszorg. In boekjaar 2024 rapporteerde de organisatie een omzet van €64.8 mln met een EBITDA-marge van -2.1%.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€64.8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-2.1%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23.9% (onder de mediaan). Leverage ratio (langlopende schuld / EBITDA): -10.84 (in het onderste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52.5%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Wonen bij September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2026-06-17T13:08:52Z</dcterms:created>
  <dcterms:modified xsi:type="dcterms:W3CDTF">2026-06-17T13:08:52Z</dcterms:modified>
</cp:coreProperties>
</file>