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Steenrots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Katwijk · 2223AR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60993790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Steenrots is actief in Geestelijke Gezondheidszorg. In boekjaar 2024 rapporteerde de organisatie een omzet van €1.6 mln met een EBITDA-marge van 13.4%.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13.4%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77.6% over 23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Steenrots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2026-04-18T02:24:13Z</dcterms:created>
  <dcterms:modified xsi:type="dcterms:W3CDTF">2026-04-18T02:24:13Z</dcterms:modified>
</cp:coreProperties>
</file>