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Woon- Zorgflat Brandsen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Baarn · 3743EV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60929782 · Boekjaren 2020–2022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Woon- Zorgflat Brandsen is actief in Verpleging, Verzorging &amp; Thuiszorg. In boekjaar 2022 rapporteerde de organisatie een omzet van €1.1 mln met een EBITDA-marge van -25.0%. De entiteit heeft een volledige rapportage-historie over 3 boekjaren (2020–2022).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€1.1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-25.0%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-177.9%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-25.0% ligt in het onderste kwartiel van de peer group (mediaan 4.8%, n=1549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-177.9% (in het onderste kwartiel). Leverage ratio (langlopende schuld / EBITDA): -1.18 (in het onderste kwartiel).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-25.0%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-37.9%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-177.9%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-1.18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2022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-25.0%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1549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-177.9%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1828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-1.18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1681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1549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1496.4%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Woon- Zorgflat Brandsen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2026-04-18T01:42:55Z</dcterms:created>
  <dcterms:modified xsi:type="dcterms:W3CDTF">2026-04-18T01:42:55Z</dcterms:modified>
</cp:coreProperties>
</file>