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Archipel Thuis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Eindhoven · 5653LD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60883626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Archipel Thuis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-29.3%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-29.3% (in het onderste kwartiel). Leverage ratio (langlopende schuld / EBITDA): 2.55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19.8%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-526.30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Archipel Thuis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2026-04-18T01:47:05Z</dcterms:created>
  <dcterms:modified xsi:type="dcterms:W3CDTF">2026-04-18T01:47:05Z</dcterms:modified>
</cp:coreProperties>
</file>