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Revalide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3542AA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60806702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Revalide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5.1% (onder de mediaan). Leverage ratio (langlopende schuld / EBITDA): 0.88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-14.5% per jaar over 3 boekjaren.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Revalide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2026-04-18T03:34:53Z</dcterms:created>
  <dcterms:modified xsi:type="dcterms:W3CDTF">2026-04-18T03:34:53Z</dcterms:modified>
</cp:coreProperties>
</file>