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Thuiszorg Parels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3024EP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60777257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Thuiszorg Parels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87.2%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87.2%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10.2%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Thuiszorg Parels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2026-04-18T00:22:55Z</dcterms:created>
  <dcterms:modified xsi:type="dcterms:W3CDTF">2026-04-18T00:22:55Z</dcterms:modified>
</cp:coreProperties>
</file>