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ZON Enschede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Enschede · 7523 KB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60764147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ZON Enschede is actief in Verpleging, Verzorging &amp; Thuiszorg.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-134.4%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-134.4%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2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-44.6%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-134.4%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-134.4%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ZON Enschede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2026-04-18T01:31:29Z</dcterms:created>
  <dcterms:modified xsi:type="dcterms:W3CDTF">2026-04-18T01:31:29Z</dcterms:modified>
</cp:coreProperties>
</file>