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People Care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Lisse · 2161HK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60714387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Care B.V. is actief in Verpleging, Verzorging &amp; Thuiszorg.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-15.5%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-15.5%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5.2%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People Care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2026-04-18T01:42:26Z</dcterms:created>
  <dcterms:modified xsi:type="dcterms:W3CDTF">2026-04-18T01:42:26Z</dcterms:modified>
</cp:coreProperties>
</file>