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Onvergetelijk Leven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Hollandsche Rading · 3739JR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60592516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Onvergetelijk Leven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51.5% (boven de mediaan). Leverage ratio (langlopende schuld / EBITDA): 2.77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47.1%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Onvergetelijk Leven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2026-04-18T02:13:06Z</dcterms:created>
  <dcterms:modified xsi:type="dcterms:W3CDTF">2026-04-18T02:13:06Z</dcterms:modified>
</cp:coreProperties>
</file>