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Reaplus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3319WB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60568801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Reaplus Zorg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-77.6%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Reaplus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2026-04-18T01:43:55Z</dcterms:created>
  <dcterms:modified xsi:type="dcterms:W3CDTF">2026-04-18T01:43:55Z</dcterms:modified>
</cp:coreProperties>
</file>