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Aventura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9206 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60549386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Aventura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72.1% (in het bovenste kwartiel). Leverage ratio (langlopende schuld / EBITDA): 0.12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781.3%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1745.3%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Aventura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2026-04-18T02:28:12Z</dcterms:created>
  <dcterms:modified xsi:type="dcterms:W3CDTF">2026-04-18T02:28:12Z</dcterms:modified>
</cp:coreProperties>
</file>